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85231"/>
  </p:normalViewPr>
  <p:slideViewPr>
    <p:cSldViewPr snapToGrid="0" snapToObjects="1">
      <p:cViewPr varScale="1">
        <p:scale>
          <a:sx n="95" d="100"/>
          <a:sy n="95" d="100"/>
        </p:scale>
        <p:origin x="144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D27B91-6A37-DA4F-ABF5-F1370400A45B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5FA5371-3BF7-E24B-BD14-8759D29FE631}">
      <dgm:prSet phldrT="[Text]"/>
      <dgm:spPr/>
      <dgm:t>
        <a:bodyPr/>
        <a:lstStyle/>
        <a:p>
          <a:r>
            <a:rPr lang="en-US" dirty="0"/>
            <a:t>Request data from SpaceX API</a:t>
          </a:r>
        </a:p>
      </dgm:t>
    </dgm:pt>
    <dgm:pt modelId="{B810DCC8-4DF1-E34C-8AEA-0A0B284BD3FA}" type="parTrans" cxnId="{C5D091B4-B8CA-D548-B4E7-E698E329E434}">
      <dgm:prSet/>
      <dgm:spPr/>
      <dgm:t>
        <a:bodyPr/>
        <a:lstStyle/>
        <a:p>
          <a:endParaRPr lang="en-US"/>
        </a:p>
      </dgm:t>
    </dgm:pt>
    <dgm:pt modelId="{6B544753-5FCD-7F4F-84E7-F06226ACF4C2}" type="sibTrans" cxnId="{C5D091B4-B8CA-D548-B4E7-E698E329E434}">
      <dgm:prSet/>
      <dgm:spPr/>
      <dgm:t>
        <a:bodyPr/>
        <a:lstStyle/>
        <a:p>
          <a:endParaRPr lang="en-US"/>
        </a:p>
      </dgm:t>
    </dgm:pt>
    <dgm:pt modelId="{4F0D25AD-904B-134C-9CD1-2A9A5247B858}">
      <dgm:prSet phldrT="[Text]"/>
      <dgm:spPr/>
      <dgm:t>
        <a:bodyPr/>
        <a:lstStyle/>
        <a:p>
          <a:r>
            <a:rPr lang="en-US" dirty="0"/>
            <a:t>Convert JSON response into a </a:t>
          </a:r>
          <a:r>
            <a:rPr lang="en-US" dirty="0" err="1"/>
            <a:t>dataframe</a:t>
          </a:r>
          <a:endParaRPr lang="en-US" dirty="0"/>
        </a:p>
      </dgm:t>
    </dgm:pt>
    <dgm:pt modelId="{66DF1CC6-5C03-A842-B063-53C8B80E41B5}" type="parTrans" cxnId="{E1A665AC-5136-7B4A-9623-F78ADEDA339D}">
      <dgm:prSet/>
      <dgm:spPr/>
      <dgm:t>
        <a:bodyPr/>
        <a:lstStyle/>
        <a:p>
          <a:endParaRPr lang="en-US"/>
        </a:p>
      </dgm:t>
    </dgm:pt>
    <dgm:pt modelId="{556E6FD1-F632-6E46-8868-0045F6EACD49}" type="sibTrans" cxnId="{E1A665AC-5136-7B4A-9623-F78ADEDA339D}">
      <dgm:prSet/>
      <dgm:spPr/>
      <dgm:t>
        <a:bodyPr/>
        <a:lstStyle/>
        <a:p>
          <a:endParaRPr lang="en-US"/>
        </a:p>
      </dgm:t>
    </dgm:pt>
    <dgm:pt modelId="{792BF7EB-A38D-C346-A522-9EE4359025B2}">
      <dgm:prSet phldrT="[Text]"/>
      <dgm:spPr/>
      <dgm:t>
        <a:bodyPr/>
        <a:lstStyle/>
        <a:p>
          <a:r>
            <a:rPr lang="en-US" dirty="0"/>
            <a:t>Impute missing values</a:t>
          </a:r>
        </a:p>
      </dgm:t>
    </dgm:pt>
    <dgm:pt modelId="{E6DD5EA8-3AF3-7B48-8340-5B8EF9FE4F75}" type="parTrans" cxnId="{261B1457-DF65-4D4C-A683-D650C896E0E2}">
      <dgm:prSet/>
      <dgm:spPr/>
      <dgm:t>
        <a:bodyPr/>
        <a:lstStyle/>
        <a:p>
          <a:endParaRPr lang="en-US"/>
        </a:p>
      </dgm:t>
    </dgm:pt>
    <dgm:pt modelId="{A5615DBB-E995-4848-A79F-09A83421B361}" type="sibTrans" cxnId="{261B1457-DF65-4D4C-A683-D650C896E0E2}">
      <dgm:prSet/>
      <dgm:spPr/>
      <dgm:t>
        <a:bodyPr/>
        <a:lstStyle/>
        <a:p>
          <a:endParaRPr lang="en-US"/>
        </a:p>
      </dgm:t>
    </dgm:pt>
    <dgm:pt modelId="{45B72D89-759F-834D-A186-FB7D2D71A524}" type="pres">
      <dgm:prSet presAssocID="{F3D27B91-6A37-DA4F-ABF5-F1370400A45B}" presName="Name0" presStyleCnt="0">
        <dgm:presLayoutVars>
          <dgm:dir/>
          <dgm:resizeHandles val="exact"/>
        </dgm:presLayoutVars>
      </dgm:prSet>
      <dgm:spPr/>
    </dgm:pt>
    <dgm:pt modelId="{11EF8C17-ABB9-0F42-A292-526F6E284C71}" type="pres">
      <dgm:prSet presAssocID="{C5FA5371-3BF7-E24B-BD14-8759D29FE631}" presName="node" presStyleLbl="node1" presStyleIdx="0" presStyleCnt="3" custLinFactX="100000" custLinFactY="-32755" custLinFactNeighborX="100000" custLinFactNeighborY="-100000">
        <dgm:presLayoutVars>
          <dgm:bulletEnabled val="1"/>
        </dgm:presLayoutVars>
      </dgm:prSet>
      <dgm:spPr/>
    </dgm:pt>
    <dgm:pt modelId="{8CAD5E1E-6E3C-614F-8E2D-580D2767AA31}" type="pres">
      <dgm:prSet presAssocID="{6B544753-5FCD-7F4F-84E7-F06226ACF4C2}" presName="sibTrans" presStyleLbl="sibTrans2D1" presStyleIdx="0" presStyleCnt="2"/>
      <dgm:spPr/>
    </dgm:pt>
    <dgm:pt modelId="{B0E03818-9C6E-BD41-AC11-C307310B46B4}" type="pres">
      <dgm:prSet presAssocID="{6B544753-5FCD-7F4F-84E7-F06226ACF4C2}" presName="connectorText" presStyleLbl="sibTrans2D1" presStyleIdx="0" presStyleCnt="2"/>
      <dgm:spPr/>
    </dgm:pt>
    <dgm:pt modelId="{B9D2CFE2-54BD-BE46-98BC-E07672383BF8}" type="pres">
      <dgm:prSet presAssocID="{4F0D25AD-904B-134C-9CD1-2A9A5247B858}" presName="node" presStyleLbl="node1" presStyleIdx="1" presStyleCnt="3">
        <dgm:presLayoutVars>
          <dgm:bulletEnabled val="1"/>
        </dgm:presLayoutVars>
      </dgm:prSet>
      <dgm:spPr/>
    </dgm:pt>
    <dgm:pt modelId="{235D7B61-F5BD-9B40-85F6-AB9188F04AB8}" type="pres">
      <dgm:prSet presAssocID="{556E6FD1-F632-6E46-8868-0045F6EACD49}" presName="sibTrans" presStyleLbl="sibTrans2D1" presStyleIdx="1" presStyleCnt="2"/>
      <dgm:spPr/>
    </dgm:pt>
    <dgm:pt modelId="{85DCA82C-6B2A-DB42-BA8E-11CC617AB897}" type="pres">
      <dgm:prSet presAssocID="{556E6FD1-F632-6E46-8868-0045F6EACD49}" presName="connectorText" presStyleLbl="sibTrans2D1" presStyleIdx="1" presStyleCnt="2"/>
      <dgm:spPr/>
    </dgm:pt>
    <dgm:pt modelId="{220DECB5-E92D-D74F-88FC-5CD2964B4454}" type="pres">
      <dgm:prSet presAssocID="{792BF7EB-A38D-C346-A522-9EE4359025B2}" presName="node" presStyleLbl="node1" presStyleIdx="2" presStyleCnt="3" custLinFactX="-100000" custLinFactY="22242" custLinFactNeighborX="-100000" custLinFactNeighborY="100000">
        <dgm:presLayoutVars>
          <dgm:bulletEnabled val="1"/>
        </dgm:presLayoutVars>
      </dgm:prSet>
      <dgm:spPr/>
    </dgm:pt>
  </dgm:ptLst>
  <dgm:cxnLst>
    <dgm:cxn modelId="{39E7EB15-EE2C-5641-9F1A-DB6F219F6302}" type="presOf" srcId="{6B544753-5FCD-7F4F-84E7-F06226ACF4C2}" destId="{B0E03818-9C6E-BD41-AC11-C307310B46B4}" srcOrd="1" destOrd="0" presId="urn:microsoft.com/office/officeart/2005/8/layout/process1"/>
    <dgm:cxn modelId="{44E6D12F-DE3D-0E4A-A75B-8E194B8BB184}" type="presOf" srcId="{792BF7EB-A38D-C346-A522-9EE4359025B2}" destId="{220DECB5-E92D-D74F-88FC-5CD2964B4454}" srcOrd="0" destOrd="0" presId="urn:microsoft.com/office/officeart/2005/8/layout/process1"/>
    <dgm:cxn modelId="{79306F48-3D26-724D-B0DA-81786716B65E}" type="presOf" srcId="{6B544753-5FCD-7F4F-84E7-F06226ACF4C2}" destId="{8CAD5E1E-6E3C-614F-8E2D-580D2767AA31}" srcOrd="0" destOrd="0" presId="urn:microsoft.com/office/officeart/2005/8/layout/process1"/>
    <dgm:cxn modelId="{261B1457-DF65-4D4C-A683-D650C896E0E2}" srcId="{F3D27B91-6A37-DA4F-ABF5-F1370400A45B}" destId="{792BF7EB-A38D-C346-A522-9EE4359025B2}" srcOrd="2" destOrd="0" parTransId="{E6DD5EA8-3AF3-7B48-8340-5B8EF9FE4F75}" sibTransId="{A5615DBB-E995-4848-A79F-09A83421B361}"/>
    <dgm:cxn modelId="{B07E9B60-456B-1E46-A96B-02B3AC86C745}" type="presOf" srcId="{C5FA5371-3BF7-E24B-BD14-8759D29FE631}" destId="{11EF8C17-ABB9-0F42-A292-526F6E284C71}" srcOrd="0" destOrd="0" presId="urn:microsoft.com/office/officeart/2005/8/layout/process1"/>
    <dgm:cxn modelId="{DDF9AC8B-D46C-CB45-9E5D-165DD6D758EF}" type="presOf" srcId="{556E6FD1-F632-6E46-8868-0045F6EACD49}" destId="{85DCA82C-6B2A-DB42-BA8E-11CC617AB897}" srcOrd="1" destOrd="0" presId="urn:microsoft.com/office/officeart/2005/8/layout/process1"/>
    <dgm:cxn modelId="{E1A665AC-5136-7B4A-9623-F78ADEDA339D}" srcId="{F3D27B91-6A37-DA4F-ABF5-F1370400A45B}" destId="{4F0D25AD-904B-134C-9CD1-2A9A5247B858}" srcOrd="1" destOrd="0" parTransId="{66DF1CC6-5C03-A842-B063-53C8B80E41B5}" sibTransId="{556E6FD1-F632-6E46-8868-0045F6EACD49}"/>
    <dgm:cxn modelId="{C5D091B4-B8CA-D548-B4E7-E698E329E434}" srcId="{F3D27B91-6A37-DA4F-ABF5-F1370400A45B}" destId="{C5FA5371-3BF7-E24B-BD14-8759D29FE631}" srcOrd="0" destOrd="0" parTransId="{B810DCC8-4DF1-E34C-8AEA-0A0B284BD3FA}" sibTransId="{6B544753-5FCD-7F4F-84E7-F06226ACF4C2}"/>
    <dgm:cxn modelId="{C4518ED1-C210-A644-8C74-D5EECB3A9F61}" type="presOf" srcId="{4F0D25AD-904B-134C-9CD1-2A9A5247B858}" destId="{B9D2CFE2-54BD-BE46-98BC-E07672383BF8}" srcOrd="0" destOrd="0" presId="urn:microsoft.com/office/officeart/2005/8/layout/process1"/>
    <dgm:cxn modelId="{2097A0EE-CFF8-104B-8B47-2665788ED4F2}" type="presOf" srcId="{F3D27B91-6A37-DA4F-ABF5-F1370400A45B}" destId="{45B72D89-759F-834D-A186-FB7D2D71A524}" srcOrd="0" destOrd="0" presId="urn:microsoft.com/office/officeart/2005/8/layout/process1"/>
    <dgm:cxn modelId="{055316FD-9C72-0D40-A9C1-7230CE3906A4}" type="presOf" srcId="{556E6FD1-F632-6E46-8868-0045F6EACD49}" destId="{235D7B61-F5BD-9B40-85F6-AB9188F04AB8}" srcOrd="0" destOrd="0" presId="urn:microsoft.com/office/officeart/2005/8/layout/process1"/>
    <dgm:cxn modelId="{3BC9D62A-E096-A443-BB0A-C5F199767106}" type="presParOf" srcId="{45B72D89-759F-834D-A186-FB7D2D71A524}" destId="{11EF8C17-ABB9-0F42-A292-526F6E284C71}" srcOrd="0" destOrd="0" presId="urn:microsoft.com/office/officeart/2005/8/layout/process1"/>
    <dgm:cxn modelId="{EE2A6085-164F-D149-AEC7-2672F733E8BF}" type="presParOf" srcId="{45B72D89-759F-834D-A186-FB7D2D71A524}" destId="{8CAD5E1E-6E3C-614F-8E2D-580D2767AA31}" srcOrd="1" destOrd="0" presId="urn:microsoft.com/office/officeart/2005/8/layout/process1"/>
    <dgm:cxn modelId="{E7C234B5-D420-5F4D-839D-57894D83BD40}" type="presParOf" srcId="{8CAD5E1E-6E3C-614F-8E2D-580D2767AA31}" destId="{B0E03818-9C6E-BD41-AC11-C307310B46B4}" srcOrd="0" destOrd="0" presId="urn:microsoft.com/office/officeart/2005/8/layout/process1"/>
    <dgm:cxn modelId="{68B4F98A-4ED5-194F-94E3-AE239D6C67BD}" type="presParOf" srcId="{45B72D89-759F-834D-A186-FB7D2D71A524}" destId="{B9D2CFE2-54BD-BE46-98BC-E07672383BF8}" srcOrd="2" destOrd="0" presId="urn:microsoft.com/office/officeart/2005/8/layout/process1"/>
    <dgm:cxn modelId="{241A0706-BC03-1B45-9F45-967F2D4FF959}" type="presParOf" srcId="{45B72D89-759F-834D-A186-FB7D2D71A524}" destId="{235D7B61-F5BD-9B40-85F6-AB9188F04AB8}" srcOrd="3" destOrd="0" presId="urn:microsoft.com/office/officeart/2005/8/layout/process1"/>
    <dgm:cxn modelId="{EFC2C316-0794-3740-85B9-1A14BDAA160E}" type="presParOf" srcId="{235D7B61-F5BD-9B40-85F6-AB9188F04AB8}" destId="{85DCA82C-6B2A-DB42-BA8E-11CC617AB897}" srcOrd="0" destOrd="0" presId="urn:microsoft.com/office/officeart/2005/8/layout/process1"/>
    <dgm:cxn modelId="{13E14A23-7547-2643-961D-819EE3AF56CA}" type="presParOf" srcId="{45B72D89-759F-834D-A186-FB7D2D71A524}" destId="{220DECB5-E92D-D74F-88FC-5CD2964B4454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F8C17-ABB9-0F42-A292-526F6E284C71}">
      <dsp:nvSpPr>
        <dsp:cNvPr id="0" name=""/>
        <dsp:cNvSpPr/>
      </dsp:nvSpPr>
      <dsp:spPr>
        <a:xfrm>
          <a:off x="2996406" y="368036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Request data from SpaceX API</a:t>
          </a:r>
        </a:p>
      </dsp:txBody>
      <dsp:txXfrm>
        <a:off x="3033928" y="405558"/>
        <a:ext cx="2060143" cy="1206068"/>
      </dsp:txXfrm>
    </dsp:sp>
    <dsp:sp modelId="{8CAD5E1E-6E3C-614F-8E2D-580D2767AA31}">
      <dsp:nvSpPr>
        <dsp:cNvPr id="0" name=""/>
        <dsp:cNvSpPr/>
      </dsp:nvSpPr>
      <dsp:spPr>
        <a:xfrm rot="5400000">
          <a:off x="3952798" y="1600494"/>
          <a:ext cx="222403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3986159" y="1673039"/>
        <a:ext cx="155682" cy="317716"/>
      </dsp:txXfrm>
    </dsp:sp>
    <dsp:sp modelId="{B9D2CFE2-54BD-BE46-98BC-E07672383BF8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Convert JSON response into a </a:t>
          </a:r>
          <a:r>
            <a:rPr lang="en-US" sz="2400" kern="1200" dirty="0" err="1"/>
            <a:t>dataframe</a:t>
          </a:r>
          <a:endParaRPr lang="en-US" sz="2400" kern="1200" dirty="0"/>
        </a:p>
      </dsp:txBody>
      <dsp:txXfrm>
        <a:off x="3033928" y="2106299"/>
        <a:ext cx="2060143" cy="1206068"/>
      </dsp:txXfrm>
    </dsp:sp>
    <dsp:sp modelId="{235D7B61-F5BD-9B40-85F6-AB9188F04AB8}">
      <dsp:nvSpPr>
        <dsp:cNvPr id="0" name=""/>
        <dsp:cNvSpPr/>
      </dsp:nvSpPr>
      <dsp:spPr>
        <a:xfrm rot="5400000">
          <a:off x="3988489" y="3231873"/>
          <a:ext cx="151020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4011142" y="3315125"/>
        <a:ext cx="105714" cy="317716"/>
      </dsp:txXfrm>
    </dsp:sp>
    <dsp:sp modelId="{220DECB5-E92D-D74F-88FC-5CD2964B4454}">
      <dsp:nvSpPr>
        <dsp:cNvPr id="0" name=""/>
        <dsp:cNvSpPr/>
      </dsp:nvSpPr>
      <dsp:spPr>
        <a:xfrm>
          <a:off x="2996406" y="3634834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Impute missing values</a:t>
          </a:r>
        </a:p>
      </dsp:txBody>
      <dsp:txXfrm>
        <a:off x="3033928" y="3672356"/>
        <a:ext cx="2060143" cy="12060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986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 Semibold" pitchFamily="2" charset="0"/>
                <a:cs typeface="SF Pro Semibold" pitchFamily="2" charset="0"/>
              </a:rPr>
              <a:t>Raine Conor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 Semibold" pitchFamily="2" charset="0"/>
                <a:cs typeface="SF Pro Semibold" pitchFamily="2" charset="0"/>
              </a:rPr>
              <a:t>February 27,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748118"/>
            <a:ext cx="10326708" cy="427745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and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 using machine learning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exclusively public data, we discovered which features correlate with the success or failure of a launch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testing several algorithms, it was discovered that decision tree outperformed the others, with a final accuracy of 83.33%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815354"/>
            <a:ext cx="10399485" cy="3106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on its website with a cost of 62 million dollars whereas other providers cost upward of 165 million dollars each, much of the savings is because Space X can reuse the first stage. Therefore if we can determine if the first stage will land, we can determine the cost of a launch. This information can be used if an alternate company wants to bid against SpaceX for a rocket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goal of this analysis is to determine which, if any, features from the public data sets can be used to predict if a landing will be successful or not.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API and web scraping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Identified which columns had missing values, created labels from the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9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Standardize the data, find the best hyperparameters 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and compare the results from each model by accuracy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data set was fetched from the SpaceX API using python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Second data set was scraped from Wikipedia using python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3B531B0-96A7-4DEF-C6FF-F19CA023CB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5481744"/>
              </p:ext>
            </p:extLst>
          </p:nvPr>
        </p:nvGraphicFramePr>
        <p:xfrm>
          <a:off x="4526760" y="120385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531</TotalTime>
  <Words>1533</Words>
  <Application>Microsoft Macintosh PowerPoint</Application>
  <PresentationFormat>Widescreen</PresentationFormat>
  <Paragraphs>239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Raine Conor</cp:lastModifiedBy>
  <cp:revision>206</cp:revision>
  <dcterms:created xsi:type="dcterms:W3CDTF">2021-04-29T18:58:34Z</dcterms:created>
  <dcterms:modified xsi:type="dcterms:W3CDTF">2025-03-01T05:31:04Z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